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6" r:id="rId2"/>
    <p:sldId id="267" r:id="rId3"/>
    <p:sldId id="268" r:id="rId4"/>
    <p:sldId id="256" r:id="rId5"/>
    <p:sldId id="257" r:id="rId6"/>
    <p:sldId id="258" r:id="rId7"/>
    <p:sldId id="283" r:id="rId8"/>
    <p:sldId id="278" r:id="rId9"/>
    <p:sldId id="277" r:id="rId10"/>
    <p:sldId id="282" r:id="rId11"/>
    <p:sldId id="260" r:id="rId12"/>
    <p:sldId id="284" r:id="rId13"/>
    <p:sldId id="262" r:id="rId14"/>
    <p:sldId id="261" r:id="rId15"/>
    <p:sldId id="263" r:id="rId16"/>
    <p:sldId id="265" r:id="rId17"/>
    <p:sldId id="273" r:id="rId18"/>
    <p:sldId id="274" r:id="rId19"/>
    <p:sldId id="276" r:id="rId20"/>
    <p:sldId id="269" r:id="rId21"/>
    <p:sldId id="270" r:id="rId22"/>
    <p:sldId id="285" r:id="rId23"/>
    <p:sldId id="286" r:id="rId24"/>
    <p:sldId id="287" r:id="rId25"/>
    <p:sldId id="28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DEC268C-21B2-40B2-93AD-A86BFC5C0464}">
          <p14:sldIdLst>
            <p14:sldId id="266"/>
            <p14:sldId id="267"/>
            <p14:sldId id="268"/>
            <p14:sldId id="256"/>
            <p14:sldId id="257"/>
            <p14:sldId id="258"/>
            <p14:sldId id="283"/>
            <p14:sldId id="278"/>
            <p14:sldId id="277"/>
            <p14:sldId id="282"/>
          </p14:sldIdLst>
        </p14:section>
        <p14:section name="Untitled Section" id="{7379CC95-0EBD-410C-AF8C-5562541F6D0A}">
          <p14:sldIdLst>
            <p14:sldId id="260"/>
            <p14:sldId id="284"/>
            <p14:sldId id="262"/>
            <p14:sldId id="261"/>
            <p14:sldId id="263"/>
            <p14:sldId id="265"/>
            <p14:sldId id="273"/>
            <p14:sldId id="274"/>
            <p14:sldId id="276"/>
            <p14:sldId id="269"/>
            <p14:sldId id="270"/>
            <p14:sldId id="285"/>
            <p14:sldId id="286"/>
            <p14:sldId id="287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34" autoAdjust="0"/>
    <p:restoredTop sz="94660"/>
  </p:normalViewPr>
  <p:slideViewPr>
    <p:cSldViewPr snapToGrid="0">
      <p:cViewPr varScale="1">
        <p:scale>
          <a:sx n="69" d="100"/>
          <a:sy n="69" d="100"/>
        </p:scale>
        <p:origin x="6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76CFA7-A23B-4FD7-9BC9-731C591B13FE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C66AE-FBAA-4D91-BDBA-7780A9701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790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F29B0-A04B-4133-8489-C62627565E59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AF5CD-B7D0-4243-A97D-FA363AC79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471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F29B0-A04B-4133-8489-C62627565E59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AF5CD-B7D0-4243-A97D-FA363AC79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679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F29B0-A04B-4133-8489-C62627565E59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AF5CD-B7D0-4243-A97D-FA363AC79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43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F29B0-A04B-4133-8489-C62627565E59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AF5CD-B7D0-4243-A97D-FA363AC79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50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F29B0-A04B-4133-8489-C62627565E59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AF5CD-B7D0-4243-A97D-FA363AC79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302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F29B0-A04B-4133-8489-C62627565E59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AF5CD-B7D0-4243-A97D-FA363AC79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567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F29B0-A04B-4133-8489-C62627565E59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AF5CD-B7D0-4243-A97D-FA363AC79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107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F29B0-A04B-4133-8489-C62627565E59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AF5CD-B7D0-4243-A97D-FA363AC79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09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F29B0-A04B-4133-8489-C62627565E59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AF5CD-B7D0-4243-A97D-FA363AC79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89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F29B0-A04B-4133-8489-C62627565E59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AF5CD-B7D0-4243-A97D-FA363AC79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16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F29B0-A04B-4133-8489-C62627565E59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AF5CD-B7D0-4243-A97D-FA363AC79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94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F29B0-A04B-4133-8489-C62627565E59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2AF5CD-B7D0-4243-A97D-FA363AC79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23" y="1672699"/>
            <a:ext cx="3200400" cy="320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544" y="1672699"/>
            <a:ext cx="3200400" cy="3200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973" y="1672699"/>
            <a:ext cx="3200400" cy="320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441" y="1672699"/>
            <a:ext cx="3200400" cy="32004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130816" y="1649637"/>
            <a:ext cx="470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L2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70669" y="1649636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83917" y="1649637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pTX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241665" y="1648040"/>
            <a:ext cx="470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L1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694" y="361407"/>
            <a:ext cx="65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/>
              <a:t>b=0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969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4" r="66192"/>
          <a:stretch/>
        </p:blipFill>
        <p:spPr>
          <a:xfrm>
            <a:off x="4958462" y="12998"/>
            <a:ext cx="2223911" cy="227055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4" r="66192"/>
          <a:stretch/>
        </p:blipFill>
        <p:spPr>
          <a:xfrm>
            <a:off x="7018575" y="12998"/>
            <a:ext cx="2223911" cy="227055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4" r="66188"/>
          <a:stretch/>
        </p:blipFill>
        <p:spPr>
          <a:xfrm>
            <a:off x="779458" y="12998"/>
            <a:ext cx="2223911" cy="227024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4" r="66188"/>
          <a:stretch/>
        </p:blipFill>
        <p:spPr>
          <a:xfrm>
            <a:off x="2861302" y="12998"/>
            <a:ext cx="2223911" cy="227024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4" r="66188"/>
          <a:stretch/>
        </p:blipFill>
        <p:spPr>
          <a:xfrm>
            <a:off x="9078687" y="12998"/>
            <a:ext cx="2223911" cy="227024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8" r="32272"/>
          <a:stretch/>
        </p:blipFill>
        <p:spPr>
          <a:xfrm>
            <a:off x="4958462" y="2290184"/>
            <a:ext cx="2220568" cy="227055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5" r="32285"/>
          <a:stretch/>
        </p:blipFill>
        <p:spPr>
          <a:xfrm>
            <a:off x="7018575" y="2290184"/>
            <a:ext cx="2220568" cy="227055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0" r="32276"/>
          <a:stretch/>
        </p:blipFill>
        <p:spPr>
          <a:xfrm>
            <a:off x="782801" y="2290501"/>
            <a:ext cx="2220568" cy="227024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1" r="32275"/>
          <a:stretch/>
        </p:blipFill>
        <p:spPr>
          <a:xfrm>
            <a:off x="2862974" y="2290501"/>
            <a:ext cx="2220567" cy="227024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0" r="32276"/>
          <a:stretch/>
        </p:blipFill>
        <p:spPr>
          <a:xfrm>
            <a:off x="9078687" y="2290184"/>
            <a:ext cx="2220568" cy="22702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66" r="1040"/>
          <a:stretch/>
        </p:blipFill>
        <p:spPr>
          <a:xfrm>
            <a:off x="4958462" y="4574443"/>
            <a:ext cx="2226108" cy="227055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66" r="1041"/>
          <a:stretch/>
        </p:blipFill>
        <p:spPr>
          <a:xfrm>
            <a:off x="7018575" y="4574443"/>
            <a:ext cx="2226108" cy="227055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76" r="1027"/>
          <a:stretch/>
        </p:blipFill>
        <p:spPr>
          <a:xfrm>
            <a:off x="777261" y="4574760"/>
            <a:ext cx="2226108" cy="227024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76" r="1026"/>
          <a:stretch/>
        </p:blipFill>
        <p:spPr>
          <a:xfrm>
            <a:off x="2860203" y="4574760"/>
            <a:ext cx="2226108" cy="227024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76" r="1027"/>
          <a:stretch/>
        </p:blipFill>
        <p:spPr>
          <a:xfrm>
            <a:off x="9078687" y="4574443"/>
            <a:ext cx="2226108" cy="227024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529112" y="32722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p</a:t>
            </a:r>
            <a:r>
              <a:rPr lang="en-US" sz="2400" dirty="0" err="1" smtClean="0">
                <a:solidFill>
                  <a:schemeClr val="bg1"/>
                </a:solidFill>
              </a:rPr>
              <a:t>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599271" y="32722"/>
            <a:ext cx="615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s</a:t>
            </a:r>
            <a:r>
              <a:rPr lang="en-US" sz="2400" dirty="0" err="1" smtClean="0">
                <a:solidFill>
                  <a:schemeClr val="bg1"/>
                </a:solidFill>
              </a:rPr>
              <a:t>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988736" y="32722"/>
            <a:ext cx="2229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L1-residual-T1W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209688" y="32722"/>
            <a:ext cx="1554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L1-residual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880889" y="32722"/>
            <a:ext cx="470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L2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98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24" y="1725606"/>
            <a:ext cx="10570464" cy="31582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86" b="9290"/>
          <a:stretch/>
        </p:blipFill>
        <p:spPr>
          <a:xfrm>
            <a:off x="886326" y="4526555"/>
            <a:ext cx="10567737" cy="247930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86" b="9290"/>
          <a:stretch/>
        </p:blipFill>
        <p:spPr>
          <a:xfrm>
            <a:off x="886327" y="-396403"/>
            <a:ext cx="10567737" cy="2479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6327" y="-101436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1TX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6327" y="2194282"/>
            <a:ext cx="519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chemeClr val="bg1"/>
                </a:solidFill>
              </a:rPr>
              <a:t>L2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6327" y="4764058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</a:rPr>
              <a:t>pTX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32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07" b="10255"/>
          <a:stretch/>
        </p:blipFill>
        <p:spPr>
          <a:xfrm>
            <a:off x="886325" y="2065076"/>
            <a:ext cx="10570464" cy="24614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86" b="9290"/>
          <a:stretch/>
        </p:blipFill>
        <p:spPr>
          <a:xfrm>
            <a:off x="886326" y="4526555"/>
            <a:ext cx="10567737" cy="247930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86" b="9290"/>
          <a:stretch/>
        </p:blipFill>
        <p:spPr>
          <a:xfrm>
            <a:off x="886327" y="-396403"/>
            <a:ext cx="10567737" cy="2479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6327" y="-101436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1TX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6327" y="2194282"/>
            <a:ext cx="1817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L2-residual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6327" y="4764058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</a:rPr>
              <a:t>pTX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16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86" b="9290"/>
          <a:stretch/>
        </p:blipFill>
        <p:spPr>
          <a:xfrm>
            <a:off x="886326" y="4526555"/>
            <a:ext cx="10567737" cy="24793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86" b="9290"/>
          <a:stretch/>
        </p:blipFill>
        <p:spPr>
          <a:xfrm>
            <a:off x="886327" y="2082010"/>
            <a:ext cx="10567737" cy="247930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86" b="9290"/>
          <a:stretch/>
        </p:blipFill>
        <p:spPr>
          <a:xfrm>
            <a:off x="886327" y="-396403"/>
            <a:ext cx="10567737" cy="2479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6327" y="-101436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1TX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6327" y="2194282"/>
            <a:ext cx="1817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L1-residual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6327" y="4764058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</a:rPr>
              <a:t>pTX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70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27" y="1698610"/>
            <a:ext cx="10570464" cy="31582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86" b="9290"/>
          <a:stretch/>
        </p:blipFill>
        <p:spPr>
          <a:xfrm>
            <a:off x="886326" y="4526555"/>
            <a:ext cx="10567737" cy="247930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86" b="9290"/>
          <a:stretch/>
        </p:blipFill>
        <p:spPr>
          <a:xfrm>
            <a:off x="886327" y="-396403"/>
            <a:ext cx="10567737" cy="2479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6327" y="-101436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1TX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6327" y="2194282"/>
            <a:ext cx="2613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L2-residual-T1W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6327" y="4764058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</a:rPr>
              <a:t>pTX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20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26" y="1700205"/>
            <a:ext cx="10570464" cy="31582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86" b="9290"/>
          <a:stretch/>
        </p:blipFill>
        <p:spPr>
          <a:xfrm>
            <a:off x="886326" y="4526555"/>
            <a:ext cx="10567737" cy="247930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86" b="9290"/>
          <a:stretch/>
        </p:blipFill>
        <p:spPr>
          <a:xfrm>
            <a:off x="886327" y="-396403"/>
            <a:ext cx="10567737" cy="2479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6327" y="-101436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1TX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6327" y="2194282"/>
            <a:ext cx="2613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L1-residual-T1W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6327" y="4764058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</a:rPr>
              <a:t>pTX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59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99" y="4128415"/>
            <a:ext cx="10570464" cy="30661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99" y="1685697"/>
            <a:ext cx="10570464" cy="30661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99" y="-757021"/>
            <a:ext cx="10570464" cy="30661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6327" y="-101436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1TX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6327" y="2194282"/>
            <a:ext cx="1817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L1-residual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6327" y="4764058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</a:rPr>
              <a:t>pTX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24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99" y="4128415"/>
            <a:ext cx="10570464" cy="306617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99" y="1685697"/>
            <a:ext cx="10570464" cy="30661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99" y="-757021"/>
            <a:ext cx="10570464" cy="30661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6327" y="-101436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1TX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6327" y="2194282"/>
            <a:ext cx="2613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L1-residual-T1W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86327" y="4764058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</a:rPr>
              <a:t>pTX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52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99" y="4128415"/>
            <a:ext cx="10570464" cy="306617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99" y="1697887"/>
            <a:ext cx="10570464" cy="30661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99" y="-757022"/>
            <a:ext cx="10570464" cy="30661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6327" y="-101436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1TX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6327" y="2194282"/>
            <a:ext cx="1817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L1-residual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6327" y="4764058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</a:rPr>
              <a:t>pTX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48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99" y="4128415"/>
            <a:ext cx="10570464" cy="30661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99" y="1697887"/>
            <a:ext cx="10570464" cy="30661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99" y="-757022"/>
            <a:ext cx="10570464" cy="30661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6327" y="-101436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1TX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6327" y="2194282"/>
            <a:ext cx="2613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L1-residual-T1W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6327" y="4764058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</a:rPr>
              <a:t>pTX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2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935" y="1672699"/>
            <a:ext cx="3200400" cy="320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402" y="1672699"/>
            <a:ext cx="3200400" cy="3200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23" y="1672699"/>
            <a:ext cx="3200400" cy="3200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544" y="1672699"/>
            <a:ext cx="3200400" cy="32004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588618" y="1649637"/>
            <a:ext cx="1554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L2-residual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70669" y="1649636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83917" y="1649637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pTX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99467" y="1648040"/>
            <a:ext cx="1554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L1-residual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42694" y="361407"/>
            <a:ext cx="65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/>
              <a:t>b=0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7116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99" y="4222967"/>
            <a:ext cx="10570464" cy="31582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26" y="1691738"/>
            <a:ext cx="10570464" cy="31582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99" y="-789584"/>
            <a:ext cx="10570464" cy="31582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6327" y="-101436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1TX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6327" y="2194282"/>
            <a:ext cx="1817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L1-residual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6327" y="4764058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</a:rPr>
              <a:t>pTX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96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99" y="4222967"/>
            <a:ext cx="10570464" cy="31582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62" y="1690119"/>
            <a:ext cx="10570464" cy="31582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99" y="-789584"/>
            <a:ext cx="10570464" cy="31582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6327" y="-101436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1TX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6327" y="2194282"/>
            <a:ext cx="2613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L1-residual-T1W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6327" y="4764058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</a:rPr>
              <a:t>pTX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75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731" y="71057"/>
            <a:ext cx="7538481" cy="21866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731" y="2322232"/>
            <a:ext cx="7538481" cy="2186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552" y="4573407"/>
            <a:ext cx="7540660" cy="21873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391" y="910240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1TX</a:t>
            </a:r>
            <a:endParaRPr 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05391" y="3205958"/>
            <a:ext cx="1817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L2-residual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05391" y="5775734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/>
              <a:t>pTX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37995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731" y="71057"/>
            <a:ext cx="7538481" cy="2186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552" y="4573407"/>
            <a:ext cx="7540660" cy="21873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391" y="910240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1TX</a:t>
            </a:r>
            <a:endParaRPr 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05391" y="3205958"/>
            <a:ext cx="18172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L2-residual</a:t>
            </a:r>
          </a:p>
          <a:p>
            <a:r>
              <a:rPr lang="en-US" sz="2800" b="1" dirty="0" smtClean="0"/>
              <a:t>-T1w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05391" y="5775734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/>
              <a:t>pTX</a:t>
            </a:r>
            <a:endParaRPr lang="en-US" sz="28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05" y="2322232"/>
            <a:ext cx="7534107" cy="218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2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05391" y="910240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1TX</a:t>
            </a:r>
            <a:endParaRPr 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05391" y="3205958"/>
            <a:ext cx="1817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L2-residual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05391" y="5775734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/>
              <a:t>pTX</a:t>
            </a:r>
            <a:endParaRPr lang="en-US" sz="28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552" y="4572138"/>
            <a:ext cx="7314454" cy="218541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552" y="52585"/>
            <a:ext cx="7314454" cy="21854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556" y="2305029"/>
            <a:ext cx="7314450" cy="218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9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05391" y="910240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1TX</a:t>
            </a:r>
            <a:endParaRPr 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05391" y="3205958"/>
            <a:ext cx="18172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L2-residual</a:t>
            </a:r>
          </a:p>
          <a:p>
            <a:r>
              <a:rPr lang="en-US" sz="2800" b="1" dirty="0"/>
              <a:t>-T1w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05391" y="5775734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/>
              <a:t>pTX</a:t>
            </a:r>
            <a:endParaRPr lang="en-US" sz="28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552" y="4572138"/>
            <a:ext cx="7314454" cy="218541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552" y="52585"/>
            <a:ext cx="7314454" cy="21854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080" y="2312361"/>
            <a:ext cx="7534107" cy="218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94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935" y="1672699"/>
            <a:ext cx="3200400" cy="320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441" y="1672699"/>
            <a:ext cx="3200400" cy="3200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23" y="1672699"/>
            <a:ext cx="3200400" cy="3200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544" y="1672699"/>
            <a:ext cx="3200400" cy="32004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251184" y="1649637"/>
            <a:ext cx="2229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L1-residual-T1W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70669" y="1649636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83917" y="1649637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pTX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62034" y="1648040"/>
            <a:ext cx="2229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L1-residual-T1W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42694" y="361407"/>
            <a:ext cx="65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/>
              <a:t>b=0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6124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935" y="1672699"/>
            <a:ext cx="3200400" cy="3200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1" y="1672699"/>
            <a:ext cx="3200400" cy="3200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506" y="1672699"/>
            <a:ext cx="3200400" cy="3200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441" y="1672699"/>
            <a:ext cx="3200400" cy="32004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130816" y="1649637"/>
            <a:ext cx="470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L2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70669" y="1649636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83917" y="1649637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pTX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241665" y="1648040"/>
            <a:ext cx="470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L1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7376160" y="2917371"/>
            <a:ext cx="261257" cy="21771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10315730" y="2917370"/>
            <a:ext cx="261257" cy="21771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09458" y="361407"/>
            <a:ext cx="1122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/>
              <a:t>b=1000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3583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441" y="1676335"/>
            <a:ext cx="3200400" cy="320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935" y="1679971"/>
            <a:ext cx="3200400" cy="3200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1" y="1672699"/>
            <a:ext cx="3200400" cy="3200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506" y="1672699"/>
            <a:ext cx="3200400" cy="32004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588618" y="1649637"/>
            <a:ext cx="1554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L2-residual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70669" y="1649636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83917" y="1649637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pTX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99467" y="1648040"/>
            <a:ext cx="1554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L1-residual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9458" y="361407"/>
            <a:ext cx="1122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/>
              <a:t>b=1000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5619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935" y="1672699"/>
            <a:ext cx="3200400" cy="320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441" y="1672699"/>
            <a:ext cx="3200400" cy="3200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1" y="1672699"/>
            <a:ext cx="3200400" cy="3200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506" y="1672699"/>
            <a:ext cx="3200400" cy="32004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251184" y="1649637"/>
            <a:ext cx="2229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L2-residual-T1W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70669" y="1649636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83917" y="1649637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pTX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62034" y="1648040"/>
            <a:ext cx="2229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L1-residual-T1W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9458" y="361407"/>
            <a:ext cx="1122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/>
              <a:t>b=1000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8325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335" y="3761849"/>
            <a:ext cx="3200400" cy="320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841" y="3761849"/>
            <a:ext cx="3200400" cy="3200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561" y="3761849"/>
            <a:ext cx="3200400" cy="3200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906" y="3761849"/>
            <a:ext cx="3200400" cy="32004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149584" y="3738787"/>
            <a:ext cx="2229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L2-residual-T1W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69069" y="3738786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82317" y="3738787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pTX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60434" y="3737190"/>
            <a:ext cx="2229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L1-residual-T1W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841" y="317435"/>
            <a:ext cx="3200400" cy="3200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335" y="321071"/>
            <a:ext cx="3200400" cy="3200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561" y="313799"/>
            <a:ext cx="3200400" cy="3200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906" y="313799"/>
            <a:ext cx="3200400" cy="3200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487018" y="290737"/>
            <a:ext cx="1554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L2-residual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69069" y="290736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82317" y="290737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pTX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97867" y="289140"/>
            <a:ext cx="1554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L1-residual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15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406" y="3475304"/>
            <a:ext cx="3200400" cy="3200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406" y="128939"/>
            <a:ext cx="3200400" cy="3200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873" y="128939"/>
            <a:ext cx="3200400" cy="32004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978036" y="105876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91284" y="105877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pTX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90136" y="3479520"/>
            <a:ext cx="470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L1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418" y="3475304"/>
            <a:ext cx="3200400" cy="32004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057517" y="3479520"/>
            <a:ext cx="2229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L1-residual-T1W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912" y="3475304"/>
            <a:ext cx="3200400" cy="32004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421444" y="3472248"/>
            <a:ext cx="1554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L1-residual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9458" y="361407"/>
            <a:ext cx="1122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/>
              <a:t>b=1000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4928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406" y="128939"/>
            <a:ext cx="3200400" cy="32004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912" y="128939"/>
            <a:ext cx="3200400" cy="32004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406" y="3472248"/>
            <a:ext cx="3200400" cy="32004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912" y="3472248"/>
            <a:ext cx="3200400" cy="32004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418" y="3472248"/>
            <a:ext cx="3200400" cy="32004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978036" y="105876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91284" y="105877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pTX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90136" y="3479520"/>
            <a:ext cx="470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L1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057517" y="3479520"/>
            <a:ext cx="2229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L1-residual-T1W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421444" y="3472248"/>
            <a:ext cx="1554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L1-residual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42694" y="361407"/>
            <a:ext cx="65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/>
              <a:t>b=0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2015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4784</TotalTime>
  <Words>104</Words>
  <Application>Microsoft Office PowerPoint</Application>
  <PresentationFormat>Widescreen</PresentationFormat>
  <Paragraphs>102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等线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CMRR - University of Minnesota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ResNet</dc:title>
  <dc:creator>Ma Xiaodong</dc:creator>
  <cp:lastModifiedBy>Ma Xiaodong</cp:lastModifiedBy>
  <cp:revision>198</cp:revision>
  <dcterms:created xsi:type="dcterms:W3CDTF">2020-09-17T20:16:24Z</dcterms:created>
  <dcterms:modified xsi:type="dcterms:W3CDTF">2020-11-08T06:06:24Z</dcterms:modified>
</cp:coreProperties>
</file>